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3" r:id="rId6"/>
    <p:sldId id="267" r:id="rId7"/>
    <p:sldId id="266" r:id="rId8"/>
    <p:sldId id="268" r:id="rId9"/>
    <p:sldId id="269" r:id="rId10"/>
    <p:sldId id="270" r:id="rId11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7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82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83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24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46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55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82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85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56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27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BA19E-FEED-4A28-AFCA-B84234238D10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669D7-1B37-4937-BBB8-56F9BC105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303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67547284_29-furman-top-p-fon-dlya-prezentatsii-komnatnie-rasteniya-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3932238" cy="16002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Познавательно-исследовательский проект: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2057400"/>
            <a:ext cx="3932238" cy="3811588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«Огород на окне»</a:t>
            </a:r>
          </a:p>
          <a:p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МБДОУ Центр развития ребенка-детский сад «Тюльпан»</a:t>
            </a:r>
          </a:p>
          <a:p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Воспитатель: Старикова Ю.Р.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95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3037" y="1536970"/>
            <a:ext cx="63327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Состав проектной группы:</a:t>
            </a: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Воспитатель и воспитанники 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</a:rPr>
              <a:t>группы,родители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воспитанников.</a:t>
            </a:r>
          </a:p>
          <a:p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Тип проекта: краткосрочный</a:t>
            </a: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(февраль, май), групповой,</a:t>
            </a: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Познавательно-исследовательский.</a:t>
            </a:r>
          </a:p>
          <a:p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Проектная идея: создать в группе </a:t>
            </a:r>
          </a:p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д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етского сада огород на окошке.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5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95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443" y="1585609"/>
            <a:ext cx="76928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Программное содержание: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Расширить и уточнить представления о растительном мире, 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азвивать наблюдательность. Создать условия для познавательного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азвития детей.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Развивать бережное отношение к природному окружению.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Формировать желание оказывать посильную помощь взрослым в 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т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рудовой экологической деятельности.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Закрепить правила ухода за растениями во время посадки.</a:t>
            </a:r>
          </a:p>
          <a:p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Цель проекта: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Формирование у детей интереса к опытнической и исследовательской деятельности по выращиванию культурных растений в комнатных условиях, воспитание любви к природе.</a:t>
            </a:r>
          </a:p>
        </p:txBody>
      </p:sp>
    </p:spTree>
    <p:extLst>
      <p:ext uri="{BB962C8B-B14F-4D97-AF65-F5344CB8AC3E}">
        <p14:creationId xmlns:p14="http://schemas.microsoft.com/office/powerpoint/2010/main" val="426570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95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443" y="1585609"/>
            <a:ext cx="769288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Задачи проекта:</a:t>
            </a: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Познакомить детей с разнообразием семян растений;</a:t>
            </a: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Систематизировать знания детей о способах посадки 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   растений и ухода за ними;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3) Расширить и уточнить представления о растительном мире,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развивать наблюдательность;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4) Ввести в словарь детей слова: семя, семена, зародыш, росток и 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т.д. 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5) Совершенствовать свободное общение со взрослыми и 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сверстниками в процессе экспериментальной деятельности;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6) Развивать потребность в самостоятельном ухаживании за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посадками;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7) Воспитывать любовь и уважение к труду и его результатам;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8) Приобщать к правилам безопасного поведения для себя и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окружающих при посеве семян;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9) Привлечь к участию родителей воспитанников.</a:t>
            </a:r>
          </a:p>
          <a:p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8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8996" y="1235413"/>
            <a:ext cx="3624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Актуальность проекта: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Отношение детей к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</a:rPr>
              <a:t>обьектам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природы бессистемно.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Дети в недостаточной степени имеют представления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о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растениях, об условиях необходимых для их роста.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Проект направлен на расширение знаний о растениях.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Научившись понимать состояние растений, ребенок будет видеть в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Зеленом ростке особое живое существо, жизнь которого зависит от того, получает он уход или нет.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Таким образом, решаются задачи и эмоционального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92320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Сеем!                           Рассматриваем!                 Радуемся!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200" y="2058194"/>
            <a:ext cx="5181600" cy="388620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2200" y="2058193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99426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Ухаживаем и поливаем!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9282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Строение растения- важно знать!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200" y="2058194"/>
            <a:ext cx="5181600" cy="3886200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5193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Бережное отношение к природе-сформировано!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200" y="2058194"/>
            <a:ext cx="5181600" cy="3886200"/>
          </a:xfrm>
        </p:spPr>
      </p:pic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33172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      Спасибо за внимание!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 rot="5400000">
            <a:off x="5183188" y="987425"/>
            <a:ext cx="6172200" cy="4873625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           </a:t>
            </a:r>
          </a:p>
          <a:p>
            <a:endParaRPr lang="ru-RU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                   за </a:t>
            </a:r>
          </a:p>
          <a:p>
            <a:endParaRPr lang="ru-RU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          внимание!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74056" y="2533701"/>
            <a:ext cx="3872317" cy="425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353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Познавательно-исследовательский проект: </vt:lpstr>
      <vt:lpstr>Презентация PowerPoint</vt:lpstr>
      <vt:lpstr>Презентация PowerPoint</vt:lpstr>
      <vt:lpstr>Презентация PowerPoint</vt:lpstr>
      <vt:lpstr>Актуальность проекта</vt:lpstr>
      <vt:lpstr>Сеем!                           Рассматриваем!                 Радуемся!</vt:lpstr>
      <vt:lpstr>Ухаживаем и поливаем!</vt:lpstr>
      <vt:lpstr>Строение растения- важно знать!</vt:lpstr>
      <vt:lpstr>Бережное отношение к природе-сформировано!</vt:lpstr>
      <vt:lpstr>       Спасибо за внимание!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Познавательно-исследовательский проект: </dc:title>
  <dc:creator>Админ</dc:creator>
  <cp:lastModifiedBy>Админ</cp:lastModifiedBy>
  <cp:revision>1</cp:revision>
  <dcterms:created xsi:type="dcterms:W3CDTF">2023-10-09T19:17:09Z</dcterms:created>
  <dcterms:modified xsi:type="dcterms:W3CDTF">2023-10-09T19:18:23Z</dcterms:modified>
</cp:coreProperties>
</file>